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2CEC37D-86E2-6799-E0EE-ADDEDE2C04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9339" b="19339"/>
          <a:stretch>
            <a:fillRect/>
          </a:stretch>
        </p:blipFill>
        <p:spPr/>
      </p:pic>
      <p:pic>
        <p:nvPicPr>
          <p:cNvPr id="40" name="Picture Placeholder 39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3A5FAB12-2EC7-976C-4100-DBA365AFE8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2897" b="2289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6378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Maintenance Lead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13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Global Soaps and Detergent Nig. Ltd, Kwara State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Global Standard Adherence and abil</a:t>
            </a:r>
            <a:r>
              <a:rPr lang="en-NG" sz="1200" b="0" dirty="0" err="1">
                <a:solidFill>
                  <a:srgbClr val="4A4A49"/>
                </a:solidFill>
                <a:latin typeface="Century Gothic" panose="020F0302020204030204"/>
              </a:rPr>
              <a:t>ity</a:t>
            </a:r>
            <a:r>
              <a:rPr lang="en-NG" sz="1200" b="0" dirty="0">
                <a:solidFill>
                  <a:srgbClr val="4A4A49"/>
                </a:solidFill>
                <a:latin typeface="Century Gothic" panose="020F0302020204030204"/>
              </a:rPr>
              <a:t> to Learn new things continuously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Family members and mentors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meeting people and staying with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Rice, Plantain and Chicken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Afro Hip hop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1387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NG" sz="1600" dirty="0">
                <a:solidFill>
                  <a:srgbClr val="FFFFFF"/>
                </a:solidFill>
              </a:rPr>
              <a:t>Babatunde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NG" sz="1600" dirty="0">
                <a:solidFill>
                  <a:srgbClr val="FFFFFF"/>
                </a:solidFill>
              </a:rPr>
              <a:t>Jimoh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kumimoji="0" lang="en-NG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Jim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Curious team player and dedicated person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8" name="Picture Placeholder 47" descr="A person in a red shirt&#10;&#10;AI-generated content may be incorrect.">
            <a:extLst>
              <a:ext uri="{FF2B5EF4-FFF2-40B4-BE49-F238E27FC236}">
                <a16:creationId xmlns:a16="http://schemas.microsoft.com/office/drawing/2014/main" id="{9C8B65B0-550F-67D9-5B60-55277AD13BD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28317" b="28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10020</TotalTime>
  <Words>128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2025-07-08T06:44:27Z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